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Source Code Pro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e35adb17a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e35adb17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e35adb17a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4e35adb17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e35adb17a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e35adb17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e35adb17a_0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e35adb17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e35adb17a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e35adb17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e35adb17a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e35adb17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e35adb17a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4e35adb17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projet de DevWeb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30800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Site web MarketPlace : PH</a:t>
            </a:r>
            <a:r>
              <a:rPr lang="fr"/>
              <a:t>Œ</a:t>
            </a:r>
            <a:r>
              <a:rPr lang="fr"/>
              <a:t>NIX</a:t>
            </a:r>
            <a:r>
              <a:rPr b="1" lang="fr" sz="2550">
                <a:solidFill>
                  <a:srgbClr val="222222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®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8100" y="4230749"/>
            <a:ext cx="1735900" cy="9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0" y="4527900"/>
            <a:ext cx="590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9999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Warren ANDERSON </a:t>
            </a: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Maxime CABRIT</a:t>
            </a:r>
            <a:r>
              <a:rPr lang="fr">
                <a:solidFill>
                  <a:srgbClr val="99999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>
              <a:solidFill>
                <a:srgbClr val="99999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Thibault GARCIA-MEGEVAND</a:t>
            </a:r>
            <a:r>
              <a:rPr lang="fr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fr">
                <a:solidFill>
                  <a:schemeClr val="lt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Noaman HADDACHE</a:t>
            </a:r>
            <a:r>
              <a:rPr lang="fr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fr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Moussa KONE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6 : Procéder au renseignement des informations de paiement et valider la commande du panier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7 : Passer en revue les données analytiques du site suite à un achat (historique, nombre de ventes, graphiques de chiffre d’affaires etc.)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8 : Procéder à une tournée de livraisons en tant que livreur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Etapes de travaux </a:t>
            </a:r>
            <a:endParaRPr/>
          </a:p>
        </p:txBody>
      </p:sp>
      <p:sp>
        <p:nvSpPr>
          <p:cNvPr id="142" name="Google Shape;142;p25"/>
          <p:cNvSpPr txBox="1"/>
          <p:nvPr>
            <p:ph idx="2" type="body"/>
          </p:nvPr>
        </p:nvSpPr>
        <p:spPr>
          <a:xfrm>
            <a:off x="4939500" y="724200"/>
            <a:ext cx="4126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UML &amp; MCD.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Travail sur le squelette.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Séparation en 2 équipes.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Réalisation du Front End.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fr" sz="1500"/>
              <a:t>Algorithmes d’optimisation de trajet et réalisation de la partie livreur.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Corrections, harmonisation et </a:t>
            </a:r>
            <a:r>
              <a:rPr lang="fr" sz="1500"/>
              <a:t>débogage</a:t>
            </a:r>
            <a:r>
              <a:rPr lang="fr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Limites et axes d’amélioration de notre projet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Nous vous remercions de votre aimable attention.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Veillez à nous donner une note supérieure ou égale à 18 sur 20 et tenez une photo stylée de phoenix.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Surtout n’ayez pas peur de descendre car vous renaîtrez de vos cendres.</a:t>
            </a:r>
            <a:endParaRPr b="1" sz="1400"/>
          </a:p>
        </p:txBody>
      </p:sp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 rotWithShape="1">
          <a:blip r:embed="rId3">
            <a:alphaModFix/>
          </a:blip>
          <a:srcRect b="6178" l="0" r="0" t="6187"/>
          <a:stretch/>
        </p:blipFill>
        <p:spPr>
          <a:xfrm>
            <a:off x="3274676" y="0"/>
            <a:ext cx="5869325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À propos du site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2105275"/>
            <a:ext cx="8520600" cy="16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Il s’agit d’un site web permettant à des clients particuliers de procéder à des achats, mais aussi à des entreprises sous contrat de pouvoir mettre en vente des produits sur une plateforme simple d’utilisation, saine et qui plus est sécurisée.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Suggestion de présentation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Aperçu du site</a:t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Procéder à un achat en tant que client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Mise en ligne de produits</a:t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Gestion des livraisons</a:t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Aperçu du site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Comme vous pouvez le voir grâce à un responsive design responsable, le site est accessible de façon homogène quelles que soient les </a:t>
            </a:r>
            <a:r>
              <a:rPr lang="fr"/>
              <a:t>dimensions</a:t>
            </a:r>
            <a:r>
              <a:rPr lang="fr"/>
              <a:t> de votre écran.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D’ailleurs, ça vous dit d’en acheter un nouveau ?</a:t>
            </a:r>
            <a:endParaRPr/>
          </a:p>
        </p:txBody>
      </p:sp>
      <p:pic>
        <p:nvPicPr>
          <p:cNvPr descr="Ordinateur Chromebook ouvert"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0" l="0" r="1893" t="0"/>
          <a:stretch/>
        </p:blipFill>
        <p:spPr>
          <a:xfrm>
            <a:off x="4122350" y="984300"/>
            <a:ext cx="4329274" cy="23877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oir orienté en mode portrait"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ésentation d'un ensemble d'applications mobiles"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43420"/>
            <a:ext cx="1514675" cy="269275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69175" y="1843425"/>
            <a:ext cx="1514676" cy="248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1 : Consulter le site en tant qu’invité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</a:t>
            </a:r>
            <a:r>
              <a:rPr lang="fr"/>
              <a:t>tape 2 : </a:t>
            </a:r>
            <a:r>
              <a:rPr lang="fr"/>
              <a:t>Créer un compte et se connecter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7B7B7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3 : </a:t>
            </a:r>
            <a:r>
              <a:rPr lang="fr"/>
              <a:t>Souscrire à un abonnement et procéder à des achats en tant que client connecté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4 : </a:t>
            </a:r>
            <a:r>
              <a:rPr lang="fr"/>
              <a:t>Créer un compte en tant qu’entreprise et souscrire à un contrat avec la MarketPlace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Etape 5 : </a:t>
            </a:r>
            <a:r>
              <a:rPr lang="fr"/>
              <a:t>Mettre en vente un ou plusieurs produits en tant qu’entreprise affiliée à la MarketPlace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